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8" r:id="rId5"/>
    <p:sldId id="256" r:id="rId6"/>
    <p:sldId id="264" r:id="rId7"/>
    <p:sldId id="257" r:id="rId8"/>
    <p:sldId id="259" r:id="rId9"/>
    <p:sldId id="265" r:id="rId10"/>
    <p:sldId id="260" r:id="rId11"/>
    <p:sldId id="266" r:id="rId12"/>
    <p:sldId id="261" r:id="rId13"/>
    <p:sldId id="267" r:id="rId14"/>
    <p:sldId id="262" r:id="rId15"/>
    <p:sldId id="268" r:id="rId16"/>
    <p:sldId id="26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46B413C9-5F61-4270-82FC-C57F053CB015}"/>
    <pc:docChg chg="custSel addSld modSld">
      <pc:chgData name="Ellsworth, Tricia" userId="01d6a956-2361-406b-8257-931c99b3a1b5" providerId="ADAL" clId="{46B413C9-5F61-4270-82FC-C57F053CB015}" dt="2023-08-31T17:29:37.449" v="504" actId="20577"/>
      <pc:docMkLst>
        <pc:docMk/>
      </pc:docMkLst>
      <pc:sldChg chg="modSp">
        <pc:chgData name="Ellsworth, Tricia" userId="01d6a956-2361-406b-8257-931c99b3a1b5" providerId="ADAL" clId="{46B413C9-5F61-4270-82FC-C57F053CB015}" dt="2023-08-31T17:24:58.206" v="0" actId="1076"/>
        <pc:sldMkLst>
          <pc:docMk/>
          <pc:sldMk cId="1425120812" sldId="256"/>
        </pc:sldMkLst>
        <pc:spChg chg="mod">
          <ac:chgData name="Ellsworth, Tricia" userId="01d6a956-2361-406b-8257-931c99b3a1b5" providerId="ADAL" clId="{46B413C9-5F61-4270-82FC-C57F053CB015}" dt="2023-08-31T17:24:58.206" v="0" actId="1076"/>
          <ac:spMkLst>
            <pc:docMk/>
            <pc:sldMk cId="1425120812" sldId="256"/>
            <ac:spMk id="6" creationId="{3F1ABE34-335E-40A9-8B49-6F4517140E6A}"/>
          </ac:spMkLst>
        </pc:spChg>
      </pc:sldChg>
      <pc:sldChg chg="modSp">
        <pc:chgData name="Ellsworth, Tricia" userId="01d6a956-2361-406b-8257-931c99b3a1b5" providerId="ADAL" clId="{46B413C9-5F61-4270-82FC-C57F053CB015}" dt="2023-08-31T17:25:12.601" v="4" actId="14100"/>
        <pc:sldMkLst>
          <pc:docMk/>
          <pc:sldMk cId="1614004648" sldId="257"/>
        </pc:sldMkLst>
        <pc:spChg chg="mod">
          <ac:chgData name="Ellsworth, Tricia" userId="01d6a956-2361-406b-8257-931c99b3a1b5" providerId="ADAL" clId="{46B413C9-5F61-4270-82FC-C57F053CB015}" dt="2023-08-31T17:25:06.081" v="1" actId="1076"/>
          <ac:spMkLst>
            <pc:docMk/>
            <pc:sldMk cId="1614004648" sldId="257"/>
            <ac:spMk id="7" creationId="{82FF5BE2-8B9B-4731-93CD-4549234534D2}"/>
          </ac:spMkLst>
        </pc:spChg>
        <pc:picChg chg="mod">
          <ac:chgData name="Ellsworth, Tricia" userId="01d6a956-2361-406b-8257-931c99b3a1b5" providerId="ADAL" clId="{46B413C9-5F61-4270-82FC-C57F053CB015}" dt="2023-08-31T17:25:07.613" v="2" actId="1076"/>
          <ac:picMkLst>
            <pc:docMk/>
            <pc:sldMk cId="1614004648" sldId="257"/>
            <ac:picMk id="6" creationId="{58F42D6C-53D0-4256-A7E0-9C8AA8A6C2C8}"/>
          </ac:picMkLst>
        </pc:picChg>
        <pc:picChg chg="mod">
          <ac:chgData name="Ellsworth, Tricia" userId="01d6a956-2361-406b-8257-931c99b3a1b5" providerId="ADAL" clId="{46B413C9-5F61-4270-82FC-C57F053CB015}" dt="2023-08-31T17:25:12.601" v="4" actId="14100"/>
          <ac:picMkLst>
            <pc:docMk/>
            <pc:sldMk cId="1614004648" sldId="257"/>
            <ac:picMk id="8" creationId="{FE11A44B-49C7-4E56-9BBF-CE98D7EE3A57}"/>
          </ac:picMkLst>
        </pc:picChg>
      </pc:sldChg>
      <pc:sldChg chg="modSp">
        <pc:chgData name="Ellsworth, Tricia" userId="01d6a956-2361-406b-8257-931c99b3a1b5" providerId="ADAL" clId="{46B413C9-5F61-4270-82FC-C57F053CB015}" dt="2023-08-31T17:25:18.508" v="5" actId="1076"/>
        <pc:sldMkLst>
          <pc:docMk/>
          <pc:sldMk cId="734731585" sldId="260"/>
        </pc:sldMkLst>
        <pc:picChg chg="mod">
          <ac:chgData name="Ellsworth, Tricia" userId="01d6a956-2361-406b-8257-931c99b3a1b5" providerId="ADAL" clId="{46B413C9-5F61-4270-82FC-C57F053CB015}" dt="2023-08-31T17:25:18.508" v="5" actId="1076"/>
          <ac:picMkLst>
            <pc:docMk/>
            <pc:sldMk cId="734731585" sldId="260"/>
            <ac:picMk id="3" creationId="{D39524BC-7135-4F2A-B28A-9FA9A4D8DACA}"/>
          </ac:picMkLst>
        </pc:picChg>
      </pc:sldChg>
      <pc:sldChg chg="modSp">
        <pc:chgData name="Ellsworth, Tricia" userId="01d6a956-2361-406b-8257-931c99b3a1b5" providerId="ADAL" clId="{46B413C9-5F61-4270-82FC-C57F053CB015}" dt="2023-08-31T17:25:35.668" v="38" actId="14100"/>
        <pc:sldMkLst>
          <pc:docMk/>
          <pc:sldMk cId="2157585074" sldId="261"/>
        </pc:sldMkLst>
        <pc:spChg chg="mod">
          <ac:chgData name="Ellsworth, Tricia" userId="01d6a956-2361-406b-8257-931c99b3a1b5" providerId="ADAL" clId="{46B413C9-5F61-4270-82FC-C57F053CB015}" dt="2023-08-31T17:25:27.551" v="36" actId="1036"/>
          <ac:spMkLst>
            <pc:docMk/>
            <pc:sldMk cId="2157585074" sldId="261"/>
            <ac:spMk id="2" creationId="{53129C4C-670E-4F20-817D-FC21072AA373}"/>
          </ac:spMkLst>
        </pc:spChg>
        <pc:picChg chg="mod">
          <ac:chgData name="Ellsworth, Tricia" userId="01d6a956-2361-406b-8257-931c99b3a1b5" providerId="ADAL" clId="{46B413C9-5F61-4270-82FC-C57F053CB015}" dt="2023-08-31T17:25:35.668" v="38" actId="14100"/>
          <ac:picMkLst>
            <pc:docMk/>
            <pc:sldMk cId="2157585074" sldId="261"/>
            <ac:picMk id="4" creationId="{52FFA581-12B6-4614-8BA2-24FE3F828F7C}"/>
          </ac:picMkLst>
        </pc:picChg>
      </pc:sldChg>
      <pc:sldChg chg="modSp">
        <pc:chgData name="Ellsworth, Tricia" userId="01d6a956-2361-406b-8257-931c99b3a1b5" providerId="ADAL" clId="{46B413C9-5F61-4270-82FC-C57F053CB015}" dt="2023-08-31T17:26:21.412" v="80" actId="1076"/>
        <pc:sldMkLst>
          <pc:docMk/>
          <pc:sldMk cId="670862115" sldId="262"/>
        </pc:sldMkLst>
        <pc:spChg chg="mod">
          <ac:chgData name="Ellsworth, Tricia" userId="01d6a956-2361-406b-8257-931c99b3a1b5" providerId="ADAL" clId="{46B413C9-5F61-4270-82FC-C57F053CB015}" dt="2023-08-31T17:26:21.412" v="80" actId="1076"/>
          <ac:spMkLst>
            <pc:docMk/>
            <pc:sldMk cId="670862115" sldId="262"/>
            <ac:spMk id="2" creationId="{8634B254-5F36-446F-9FFC-2B269316E730}"/>
          </ac:spMkLst>
        </pc:spChg>
        <pc:picChg chg="mod modCrop">
          <ac:chgData name="Ellsworth, Tricia" userId="01d6a956-2361-406b-8257-931c99b3a1b5" providerId="ADAL" clId="{46B413C9-5F61-4270-82FC-C57F053CB015}" dt="2023-08-31T17:25:58.105" v="73" actId="1076"/>
          <ac:picMkLst>
            <pc:docMk/>
            <pc:sldMk cId="670862115" sldId="262"/>
            <ac:picMk id="3" creationId="{3DC33981-8059-436D-A063-3FC149F8D402}"/>
          </ac:picMkLst>
        </pc:picChg>
        <pc:picChg chg="mod modCrop">
          <ac:chgData name="Ellsworth, Tricia" userId="01d6a956-2361-406b-8257-931c99b3a1b5" providerId="ADAL" clId="{46B413C9-5F61-4270-82FC-C57F053CB015}" dt="2023-08-31T17:26:17.968" v="79" actId="14100"/>
          <ac:picMkLst>
            <pc:docMk/>
            <pc:sldMk cId="670862115" sldId="262"/>
            <ac:picMk id="4" creationId="{C47C9D99-8DB0-43CE-94C7-7F3477505680}"/>
          </ac:picMkLst>
        </pc:picChg>
      </pc:sldChg>
      <pc:sldChg chg="modSp">
        <pc:chgData name="Ellsworth, Tricia" userId="01d6a956-2361-406b-8257-931c99b3a1b5" providerId="ADAL" clId="{46B413C9-5F61-4270-82FC-C57F053CB015}" dt="2023-08-31T17:27:28.073" v="98" actId="14100"/>
        <pc:sldMkLst>
          <pc:docMk/>
          <pc:sldMk cId="3246323322" sldId="263"/>
        </pc:sldMkLst>
        <pc:spChg chg="mod">
          <ac:chgData name="Ellsworth, Tricia" userId="01d6a956-2361-406b-8257-931c99b3a1b5" providerId="ADAL" clId="{46B413C9-5F61-4270-82FC-C57F053CB015}" dt="2023-08-31T17:26:32.608" v="83" actId="1076"/>
          <ac:spMkLst>
            <pc:docMk/>
            <pc:sldMk cId="3246323322" sldId="263"/>
            <ac:spMk id="2" creationId="{2F12CE8E-1355-4BC3-8032-CB3DA9032EFF}"/>
          </ac:spMkLst>
        </pc:spChg>
        <pc:picChg chg="mod modCrop">
          <ac:chgData name="Ellsworth, Tricia" userId="01d6a956-2361-406b-8257-931c99b3a1b5" providerId="ADAL" clId="{46B413C9-5F61-4270-82FC-C57F053CB015}" dt="2023-08-31T17:27:18.531" v="94" actId="14100"/>
          <ac:picMkLst>
            <pc:docMk/>
            <pc:sldMk cId="3246323322" sldId="263"/>
            <ac:picMk id="3" creationId="{CF7DA7E3-3F17-4EF2-9E26-5EE84D8DB43D}"/>
          </ac:picMkLst>
        </pc:picChg>
        <pc:picChg chg="mod modCrop">
          <ac:chgData name="Ellsworth, Tricia" userId="01d6a956-2361-406b-8257-931c99b3a1b5" providerId="ADAL" clId="{46B413C9-5F61-4270-82FC-C57F053CB015}" dt="2023-08-31T17:27:28.073" v="98" actId="14100"/>
          <ac:picMkLst>
            <pc:docMk/>
            <pc:sldMk cId="3246323322" sldId="263"/>
            <ac:picMk id="4" creationId="{8ED7D28A-ADF9-4D3C-A75E-3E1DE964603E}"/>
          </ac:picMkLst>
        </pc:picChg>
      </pc:sldChg>
      <pc:sldChg chg="modSp add">
        <pc:chgData name="Ellsworth, Tricia" userId="01d6a956-2361-406b-8257-931c99b3a1b5" providerId="ADAL" clId="{46B413C9-5F61-4270-82FC-C57F053CB015}" dt="2023-08-31T17:28:12.961" v="210" actId="20577"/>
        <pc:sldMkLst>
          <pc:docMk/>
          <pc:sldMk cId="705341148" sldId="264"/>
        </pc:sldMkLst>
        <pc:spChg chg="mod">
          <ac:chgData name="Ellsworth, Tricia" userId="01d6a956-2361-406b-8257-931c99b3a1b5" providerId="ADAL" clId="{46B413C9-5F61-4270-82FC-C57F053CB015}" dt="2023-08-31T17:28:12.961" v="210" actId="20577"/>
          <ac:spMkLst>
            <pc:docMk/>
            <pc:sldMk cId="705341148" sldId="264"/>
            <ac:spMk id="2" creationId="{18AF9681-E0A8-43DF-A3D8-3FEEF2EE4B0B}"/>
          </ac:spMkLst>
        </pc:spChg>
      </pc:sldChg>
      <pc:sldChg chg="modSp add">
        <pc:chgData name="Ellsworth, Tricia" userId="01d6a956-2361-406b-8257-931c99b3a1b5" providerId="ADAL" clId="{46B413C9-5F61-4270-82FC-C57F053CB015}" dt="2023-08-31T17:28:31.451" v="272" actId="20577"/>
        <pc:sldMkLst>
          <pc:docMk/>
          <pc:sldMk cId="3573969611" sldId="265"/>
        </pc:sldMkLst>
        <pc:spChg chg="mod">
          <ac:chgData name="Ellsworth, Tricia" userId="01d6a956-2361-406b-8257-931c99b3a1b5" providerId="ADAL" clId="{46B413C9-5F61-4270-82FC-C57F053CB015}" dt="2023-08-31T17:28:31.451" v="272" actId="20577"/>
          <ac:spMkLst>
            <pc:docMk/>
            <pc:sldMk cId="3573969611" sldId="265"/>
            <ac:spMk id="2" creationId="{A8238398-7439-485C-8A86-9D2EA2C9A81E}"/>
          </ac:spMkLst>
        </pc:spChg>
      </pc:sldChg>
      <pc:sldChg chg="modSp add">
        <pc:chgData name="Ellsworth, Tricia" userId="01d6a956-2361-406b-8257-931c99b3a1b5" providerId="ADAL" clId="{46B413C9-5F61-4270-82FC-C57F053CB015}" dt="2023-08-31T17:28:45.121" v="310" actId="20577"/>
        <pc:sldMkLst>
          <pc:docMk/>
          <pc:sldMk cId="3688526506" sldId="266"/>
        </pc:sldMkLst>
        <pc:spChg chg="mod">
          <ac:chgData name="Ellsworth, Tricia" userId="01d6a956-2361-406b-8257-931c99b3a1b5" providerId="ADAL" clId="{46B413C9-5F61-4270-82FC-C57F053CB015}" dt="2023-08-31T17:28:45.121" v="310" actId="20577"/>
          <ac:spMkLst>
            <pc:docMk/>
            <pc:sldMk cId="3688526506" sldId="266"/>
            <ac:spMk id="2" creationId="{BA2592FD-BC12-44D9-A6E2-010489E35E27}"/>
          </ac:spMkLst>
        </pc:spChg>
      </pc:sldChg>
      <pc:sldChg chg="modSp add">
        <pc:chgData name="Ellsworth, Tricia" userId="01d6a956-2361-406b-8257-931c99b3a1b5" providerId="ADAL" clId="{46B413C9-5F61-4270-82FC-C57F053CB015}" dt="2023-08-31T17:28:58.664" v="359" actId="20577"/>
        <pc:sldMkLst>
          <pc:docMk/>
          <pc:sldMk cId="1708256759" sldId="267"/>
        </pc:sldMkLst>
        <pc:spChg chg="mod">
          <ac:chgData name="Ellsworth, Tricia" userId="01d6a956-2361-406b-8257-931c99b3a1b5" providerId="ADAL" clId="{46B413C9-5F61-4270-82FC-C57F053CB015}" dt="2023-08-31T17:28:58.664" v="359" actId="20577"/>
          <ac:spMkLst>
            <pc:docMk/>
            <pc:sldMk cId="1708256759" sldId="267"/>
            <ac:spMk id="2" creationId="{0D9D0716-E7E0-4E34-B0F2-1C3C1F7882D8}"/>
          </ac:spMkLst>
        </pc:spChg>
      </pc:sldChg>
      <pc:sldChg chg="modSp add">
        <pc:chgData name="Ellsworth, Tricia" userId="01d6a956-2361-406b-8257-931c99b3a1b5" providerId="ADAL" clId="{46B413C9-5F61-4270-82FC-C57F053CB015}" dt="2023-08-31T17:29:14.674" v="417" actId="20577"/>
        <pc:sldMkLst>
          <pc:docMk/>
          <pc:sldMk cId="1893318399" sldId="268"/>
        </pc:sldMkLst>
        <pc:spChg chg="mod">
          <ac:chgData name="Ellsworth, Tricia" userId="01d6a956-2361-406b-8257-931c99b3a1b5" providerId="ADAL" clId="{46B413C9-5F61-4270-82FC-C57F053CB015}" dt="2023-08-31T17:29:14.674" v="417" actId="20577"/>
          <ac:spMkLst>
            <pc:docMk/>
            <pc:sldMk cId="1893318399" sldId="268"/>
            <ac:spMk id="2" creationId="{D688E55B-CAB4-46FD-AAB4-8473B47B0070}"/>
          </ac:spMkLst>
        </pc:spChg>
      </pc:sldChg>
      <pc:sldChg chg="modSp add">
        <pc:chgData name="Ellsworth, Tricia" userId="01d6a956-2361-406b-8257-931c99b3a1b5" providerId="ADAL" clId="{46B413C9-5F61-4270-82FC-C57F053CB015}" dt="2023-08-31T17:29:37.449" v="504" actId="20577"/>
        <pc:sldMkLst>
          <pc:docMk/>
          <pc:sldMk cId="862660138" sldId="269"/>
        </pc:sldMkLst>
        <pc:spChg chg="mod">
          <ac:chgData name="Ellsworth, Tricia" userId="01d6a956-2361-406b-8257-931c99b3a1b5" providerId="ADAL" clId="{46B413C9-5F61-4270-82FC-C57F053CB015}" dt="2023-08-31T17:29:37.449" v="504" actId="20577"/>
          <ac:spMkLst>
            <pc:docMk/>
            <pc:sldMk cId="862660138" sldId="269"/>
            <ac:spMk id="2" creationId="{F615190A-47F2-4655-8A8C-3CC7E2A8BE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67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1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1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9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232F1A-026F-42E8-9F2B-80272871CBE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608546-6062-4353-A2CD-4011F5CC84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62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63AC8-BC71-4B84-83A7-FF11B2CE6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Edutyping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C7D6FE-608B-4C46-B289-DABB84C32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to Type</a:t>
            </a:r>
          </a:p>
        </p:txBody>
      </p:sp>
    </p:spTree>
    <p:extLst>
      <p:ext uri="{BB962C8B-B14F-4D97-AF65-F5344CB8AC3E}">
        <p14:creationId xmlns:p14="http://schemas.microsoft.com/office/powerpoint/2010/main" val="199914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0716-E7E0-4E34-B0F2-1C3C1F78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Where Should I Look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70825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B254-5F36-446F-9FFC-2B269316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510352"/>
            <a:ext cx="10058400" cy="1450757"/>
          </a:xfrm>
        </p:spPr>
        <p:txBody>
          <a:bodyPr/>
          <a:lstStyle/>
          <a:p>
            <a:r>
              <a:rPr lang="en-US" dirty="0"/>
              <a:t>5 – How to prepare for timed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33981-8059-436D-A063-3FC149F8D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8" t="24824" r="33056" b="25207"/>
          <a:stretch/>
        </p:blipFill>
        <p:spPr>
          <a:xfrm>
            <a:off x="0" y="1279322"/>
            <a:ext cx="6220801" cy="4936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C9D99-8DB0-43CE-94C7-7F3477505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49" t="29686" r="32771" b="12879"/>
          <a:stretch/>
        </p:blipFill>
        <p:spPr>
          <a:xfrm>
            <a:off x="6375632" y="1273290"/>
            <a:ext cx="5498133" cy="49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E55B-CAB4-46FD-AAB4-8473B47B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How to Prepare for Timed Tests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89331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CE8E-1355-4BC3-8032-CB3DA903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03" y="-342571"/>
            <a:ext cx="10920788" cy="1450757"/>
          </a:xfrm>
        </p:spPr>
        <p:txBody>
          <a:bodyPr/>
          <a:lstStyle/>
          <a:p>
            <a:r>
              <a:rPr lang="en-US" dirty="0"/>
              <a:t>6 – How to improve your speed &amp; 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DA7E3-3F17-4EF2-9E26-5EE84D8D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23" t="24644" r="32778" b="23996"/>
          <a:stretch/>
        </p:blipFill>
        <p:spPr>
          <a:xfrm>
            <a:off x="310233" y="1108186"/>
            <a:ext cx="6096514" cy="5032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7D28A-ADF9-4D3C-A75E-3E1DE9646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1" t="22836" r="33102" b="11112"/>
          <a:stretch/>
        </p:blipFill>
        <p:spPr>
          <a:xfrm>
            <a:off x="6668585" y="1115759"/>
            <a:ext cx="5024206" cy="50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190A-47F2-4655-8A8C-3CC7E2A8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How to Complete Your Speed and </a:t>
            </a:r>
            <a:r>
              <a:rPr lang="en-US"/>
              <a:t>Accuracy Review Packet</a:t>
            </a:r>
          </a:p>
        </p:txBody>
      </p:sp>
    </p:spTree>
    <p:extLst>
      <p:ext uri="{BB962C8B-B14F-4D97-AF65-F5344CB8AC3E}">
        <p14:creationId xmlns:p14="http://schemas.microsoft.com/office/powerpoint/2010/main" val="86266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5C810-8C1E-447A-8A40-06D25937E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1" t="21432" r="33463" b="17677"/>
          <a:stretch/>
        </p:blipFill>
        <p:spPr>
          <a:xfrm>
            <a:off x="511727" y="1392572"/>
            <a:ext cx="5091267" cy="499144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A3DC48E-030E-45DE-AC7E-C6C99B5E5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28" t="21596" r="32611" b="13751"/>
          <a:stretch/>
        </p:blipFill>
        <p:spPr>
          <a:xfrm>
            <a:off x="6326149" y="1392572"/>
            <a:ext cx="5150842" cy="528241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1ABE34-335E-40A9-8B49-6F451714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36" y="-77049"/>
            <a:ext cx="9404723" cy="1400530"/>
          </a:xfrm>
        </p:spPr>
        <p:txBody>
          <a:bodyPr/>
          <a:lstStyle/>
          <a:p>
            <a:r>
              <a:rPr lang="en-US" dirty="0"/>
              <a:t>1 – Why should I learn to type?</a:t>
            </a:r>
          </a:p>
        </p:txBody>
      </p:sp>
    </p:spTree>
    <p:extLst>
      <p:ext uri="{BB962C8B-B14F-4D97-AF65-F5344CB8AC3E}">
        <p14:creationId xmlns:p14="http://schemas.microsoft.com/office/powerpoint/2010/main" val="14251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9681-E0A8-43DF-A3D8-3FEEF2EE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Why Should I Learn to Type Review Packet</a:t>
            </a:r>
          </a:p>
        </p:txBody>
      </p:sp>
    </p:spTree>
    <p:extLst>
      <p:ext uri="{BB962C8B-B14F-4D97-AF65-F5344CB8AC3E}">
        <p14:creationId xmlns:p14="http://schemas.microsoft.com/office/powerpoint/2010/main" val="70534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F42D6C-53D0-4256-A7E0-9C8AA8A6C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7" t="21157" r="31528" b="13827"/>
          <a:stretch/>
        </p:blipFill>
        <p:spPr>
          <a:xfrm>
            <a:off x="576975" y="1279628"/>
            <a:ext cx="5245293" cy="504068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2FF5BE2-8B9B-4731-93CD-4549234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443882"/>
            <a:ext cx="10058400" cy="1450757"/>
          </a:xfrm>
        </p:spPr>
        <p:txBody>
          <a:bodyPr/>
          <a:lstStyle/>
          <a:p>
            <a:r>
              <a:rPr lang="en-US" dirty="0"/>
              <a:t>2 – Where do my fingers go?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1A44B-49C7-4E56-9BBF-CE98D7EE3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22" t="21273" r="30489" b="12839"/>
          <a:stretch/>
        </p:blipFill>
        <p:spPr>
          <a:xfrm>
            <a:off x="6172122" y="1279628"/>
            <a:ext cx="5411561" cy="50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6260-3549-4721-9B58-5266C447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55ECC-8FBC-4219-BFBA-475F994B2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0" t="31851" r="30966" b="14500"/>
          <a:stretch/>
        </p:blipFill>
        <p:spPr>
          <a:xfrm>
            <a:off x="1258349" y="33639"/>
            <a:ext cx="8858774" cy="68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8398-7439-485C-8A86-9D2EA2C9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Where Do My Fingers Go Review Packet</a:t>
            </a:r>
          </a:p>
        </p:txBody>
      </p:sp>
    </p:spTree>
    <p:extLst>
      <p:ext uri="{BB962C8B-B14F-4D97-AF65-F5344CB8AC3E}">
        <p14:creationId xmlns:p14="http://schemas.microsoft.com/office/powerpoint/2010/main" val="357396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4BD0-F0B1-430E-8EB0-49B21A2A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How do I sit?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524BC-7135-4F2A-B28A-9FA9A4D8D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9" t="21975" r="32500" b="12592"/>
          <a:stretch/>
        </p:blipFill>
        <p:spPr>
          <a:xfrm>
            <a:off x="5889072" y="286603"/>
            <a:ext cx="5746458" cy="58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92FD-BC12-44D9-A6E2-010489E3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How Do I Sit Review Packet</a:t>
            </a:r>
          </a:p>
        </p:txBody>
      </p:sp>
    </p:spTree>
    <p:extLst>
      <p:ext uri="{BB962C8B-B14F-4D97-AF65-F5344CB8AC3E}">
        <p14:creationId xmlns:p14="http://schemas.microsoft.com/office/powerpoint/2010/main" val="368852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9C4C-670E-4F20-817D-FC21072A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694910"/>
            <a:ext cx="10058400" cy="1450757"/>
          </a:xfrm>
        </p:spPr>
        <p:txBody>
          <a:bodyPr/>
          <a:lstStyle/>
          <a:p>
            <a:r>
              <a:rPr lang="en-US" dirty="0"/>
              <a:t>4 – Where should I look?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A79ED-3A8F-4FF5-8BFB-5ABF899E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6" t="29454" r="31806" b="11605"/>
          <a:stretch/>
        </p:blipFill>
        <p:spPr>
          <a:xfrm>
            <a:off x="278389" y="1451295"/>
            <a:ext cx="5349571" cy="4874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FA581-12B6-4614-8BA2-24FE3F828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9" t="21836" r="33750" b="30371"/>
          <a:stretch/>
        </p:blipFill>
        <p:spPr>
          <a:xfrm>
            <a:off x="5964572" y="1454625"/>
            <a:ext cx="6114236" cy="48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32" ma:contentTypeDescription="Create a new document." ma:contentTypeScope="" ma:versionID="b1f2bee11412d181e74bcdfc69bc55f4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ed715b01663a6ee660ce41e3db3d5f3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38" nillable="true" ma:displayName="_activity" ma:hidden="true" ma:internalName="_activity">
      <xsd:simpleType>
        <xsd:restriction base="dms:Note"/>
      </xsd:simpleType>
    </xsd:element>
    <xsd:element name="MediaServiceObjectDetectorVersions" ma:index="3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_activity xmlns="d2816622-cc35-45ff-b38d-8694946a657f" xsi:nil="true"/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59EE542B-B462-4C26-AF26-AEBE97A5B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70162D-914B-4F9E-8A4B-0CD9B7B3A1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6F8C9F-D58B-4DCE-B640-C75E57255CF8}">
  <ds:schemaRefs>
    <ds:schemaRef ds:uri="968dbe4d-483c-4bd7-8c7b-287a3305d3b6"/>
    <ds:schemaRef ds:uri="http://schemas.microsoft.com/office/infopath/2007/PartnerControls"/>
    <ds:schemaRef ds:uri="http://purl.org/dc/terms/"/>
    <ds:schemaRef ds:uri="http://schemas.microsoft.com/office/2006/documentManagement/types"/>
    <ds:schemaRef ds:uri="d2816622-cc35-45ff-b38d-8694946a657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</TotalTime>
  <Words>102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Edutyping</vt:lpstr>
      <vt:lpstr>1 – Why should I learn to type?</vt:lpstr>
      <vt:lpstr>Complete Why Should I Learn to Type Review Packet</vt:lpstr>
      <vt:lpstr>2 – Where do my fingers go?</vt:lpstr>
      <vt:lpstr>PowerPoint Presentation</vt:lpstr>
      <vt:lpstr>Complete Where Do My Fingers Go Review Packet</vt:lpstr>
      <vt:lpstr>3 – How do I sit?</vt:lpstr>
      <vt:lpstr>Complete How Do I Sit Review Packet</vt:lpstr>
      <vt:lpstr>4 – Where should I look?</vt:lpstr>
      <vt:lpstr>Complete Where Should I Look Review Packet</vt:lpstr>
      <vt:lpstr>5 – How to prepare for timed tests</vt:lpstr>
      <vt:lpstr>Complete How to Prepare for Timed Tests Review Packet</vt:lpstr>
      <vt:lpstr>6 – How to improve your speed &amp; accuracy</vt:lpstr>
      <vt:lpstr>Complete How to Complete Your Speed and Accuracy Review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Edutyping</dc:title>
  <dc:creator>Ellsworth, Tricia</dc:creator>
  <cp:lastModifiedBy>Ellsworth, Tricia</cp:lastModifiedBy>
  <cp:revision>1</cp:revision>
  <dcterms:created xsi:type="dcterms:W3CDTF">2023-08-31T16:26:13Z</dcterms:created>
  <dcterms:modified xsi:type="dcterms:W3CDTF">2023-08-31T17:29:37Z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